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8" autoAdjust="0"/>
    <p:restoredTop sz="94660"/>
  </p:normalViewPr>
  <p:slideViewPr>
    <p:cSldViewPr snapToGrid="0">
      <p:cViewPr varScale="1">
        <p:scale>
          <a:sx n="86" d="100"/>
          <a:sy n="86" d="100"/>
        </p:scale>
        <p:origin x="32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3BF78-33D2-4CFF-8060-3132E5639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32901-8302-46A6-955F-E1FE3E542F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9BEBC-432C-480B-9EA6-ED4814988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65EC8-30E4-4BA3-83F5-B49C4753D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7E109-5CA7-46C9-8ED1-87C829FB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1318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D0C44-9611-4B13-A7A4-11B84B6E4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52CBA9-DEBC-4240-92BA-A43573671B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F5DA4-4CE0-4E44-9677-EDB8D1C1D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E9061-3E3C-474F-B3D2-2348374E5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03300-990E-4460-9DAD-84B98E03B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36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55E90-24EB-4345-9785-ECF1E852EE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99915F-F06C-4AE9-A071-F043D0A0D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F4AE5-264B-470E-814E-FEC5C269B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2A5C3-E448-494A-96EB-AC2A6BCE6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CFF26-E613-43A6-B6E1-2CE8C4F0E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4670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2E67F-1021-480B-9928-AD10098AD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E8A94-8D00-4ED8-A8BF-1BC2EFB35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0DA47-F93A-4255-8AE1-D90256D46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3C3E6-8D9C-421E-B974-2EE0FE105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1F0E9-FB0E-40B2-B0C6-024C0CCA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7386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58B98-86BA-40C3-8242-2A7995A31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DA85C-D1DB-4B69-90ED-F8B32D1D2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53C5A-23F0-4C11-A3D3-C30948627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27488-B21C-40E8-95C4-F6CDA93B5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4FF61-C94F-47F1-9780-C3A47777C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5638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ED8DC-152E-456E-8A8E-A4FB2CDAF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0501C-3FBB-4811-8C6A-A962DFACD5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1FB6B8-6C70-4FA1-9F05-E501EA7E39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13E82-370C-4B12-83EB-AF5E7C15A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1C761-2E77-4B8E-9A8C-4AA9CD7EC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DB15CC-7236-4AF9-8B9A-1B1488D49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345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6F335-CEB0-44C1-9464-6A0648DC1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54B0E1-E094-4C62-B311-BE31C854E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FDE1F-0F56-4FBD-995B-BA1635497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FA0EF8-DAD6-472C-A81C-04FC5246C6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629DC3-16F3-420E-95CA-681F6CE907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6F41DC-6AC4-4D72-B0CF-AD88D0DF7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30EC2C-7DCC-4311-9D8A-1826FEC2B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8B9142-0F38-44C0-8CA1-F0746417A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3041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C96ED-6AFA-4788-8139-CD0A56E9A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16BC01-849B-436D-AC0A-CB019834B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D381F1-878A-4E33-8C4E-9C7DB2C21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0B466E-B7D7-4A46-9B92-809E0E745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5460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6C33DF-D26D-4BFD-9CB1-99A4DCEF5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FFD8D4-A908-446A-BAA7-9730FB160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FC0E3-95A1-4478-A582-CD02BF096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0518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3EBA6-8866-4CE7-8CA0-C2000CFDA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3A2E6-9A48-4908-8188-4FD84C1FD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9E2DD-F548-4B6C-AAA8-BB047A7D2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4B729-88E2-4D88-8C94-E08F4D068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A11EAF-81E5-4296-BA48-47FE0CB85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EA90B-DEB2-4460-AB53-C41D88053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678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D3EFD-DA11-4AA6-8EBE-3124E1EA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F28B3D-198F-45E4-A81A-43B6DB13A7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44F4ED-B5CF-4148-8DFA-64A49D40D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F40DFF-904B-44D7-B564-35DD6E452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191B81-1BA5-43B0-9AE1-4C9999DD5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55E513-FADD-4611-AA2E-4B1D1E4FB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0080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F8B242-A971-4DD9-A9E8-D40F4CEED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53B736-E6F0-4EB1-9EB3-53467F239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BE42F-F7F7-4FF8-8CFC-9043B85376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CE975-3F29-4141-9AEC-80759E0C4699}" type="datetimeFigureOut">
              <a:rPr lang="en-IN" smtClean="0"/>
              <a:t>05-12-2021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129B0-57DE-493A-B1F0-F785D0FA63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EC185-7ECD-4515-872E-C983E7DEB3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442A8-9BDE-466F-B705-5687A1EF12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198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37EA4-4D0F-43AF-A2DB-A06863FA1A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87B715-53D9-4092-BF8B-76F093CD8D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lmsvdo">
            <a:hlinkClick r:id="" action="ppaction://media"/>
            <a:extLst>
              <a:ext uri="{FF2B5EF4-FFF2-40B4-BE49-F238E27FC236}">
                <a16:creationId xmlns:a16="http://schemas.microsoft.com/office/drawing/2014/main" id="{5ABCC13E-2EE0-444C-BD7D-50CEC48AAB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944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32462_Saee_21_22</dc:creator>
  <cp:lastModifiedBy>32462_Saee_21_22</cp:lastModifiedBy>
  <cp:revision>1</cp:revision>
  <dcterms:created xsi:type="dcterms:W3CDTF">2021-12-05T17:30:13Z</dcterms:created>
  <dcterms:modified xsi:type="dcterms:W3CDTF">2021-12-05T17:30:34Z</dcterms:modified>
</cp:coreProperties>
</file>

<file path=docProps/thumbnail.jpeg>
</file>